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12" y="11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1" y="1320800"/>
            <a:ext cx="5772149" cy="1727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Nagar ,Mohanur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Road, 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Namakkal-637002,TamilNadu ,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India</a:t>
            </a:r>
            <a:b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Permanent Affiliation Granted by Periyar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University, Salem-II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2f &amp; 12(b) Status Granted by UGC,New Delhi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Accredited by ‘NAAC’ with A+ Grade )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www.trinitycollegenkl.edu.in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840764" cy="1143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694438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048001"/>
            <a:ext cx="655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Observation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of International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Plastic Free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Day</a:t>
            </a:r>
          </a:p>
          <a:p>
            <a:pPr algn="ctr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Youth Red Cross Conducts a </a:t>
            </a:r>
            <a:r>
              <a:rPr lang="en-US" sz="2400" b="1" dirty="0" err="1" smtClean="0">
                <a:solidFill>
                  <a:srgbClr val="FF0000"/>
                </a:solidFill>
              </a:rPr>
              <a:t>Programme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           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Plastic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Gives a Helpful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hand, But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they are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                                     Polluting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Land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04800"/>
            <a:ext cx="685800" cy="90207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5800" y="4681240"/>
            <a:ext cx="600075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Date    :  03.07.2023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Time   :  02.00 PM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Resource Person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Dr.S.Kalaivani,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Assistant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Professor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Chemistry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Trinity College for Women,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Namakkal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52400"/>
            <a:ext cx="1085851" cy="1085851"/>
          </a:xfrm>
          <a:prstGeom prst="rect">
            <a:avLst/>
          </a:prstGeom>
          <a:noFill/>
        </p:spPr>
      </p:pic>
      <p:pic>
        <p:nvPicPr>
          <p:cNvPr id="10" name="Picture 9" descr="C:\Users\Trinityphysics\Downloads\IMG-20230628-WA0007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128" y="7013094"/>
            <a:ext cx="11430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2209800" y="8534400"/>
            <a:ext cx="3092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All are Warmly Invited 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292</TotalTime>
  <Words>63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              TRINITY COLLEGE FOR WOMEN (Arts &amp; Science) Trinity Nagar ,Mohanur Road, Namakkal-637002,TamilNadu ,India (Permanent Affiliation Granted by Periyar University, Salem-II 2f &amp; 12(b) Status Granted by UGC,New Delhi.  Accredited by ‘NAAC’ with A+ Grade ) www.trinitycollegenkl.edu.in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64</cp:revision>
  <dcterms:created xsi:type="dcterms:W3CDTF">2006-08-16T00:00:00Z</dcterms:created>
  <dcterms:modified xsi:type="dcterms:W3CDTF">2023-07-13T07:14:17Z</dcterms:modified>
</cp:coreProperties>
</file>