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3" autoAdjust="0"/>
    <p:restoredTop sz="94660"/>
  </p:normalViewPr>
  <p:slideViewPr>
    <p:cSldViewPr>
      <p:cViewPr>
        <p:scale>
          <a:sx n="71" d="100"/>
          <a:sy n="71" d="100"/>
        </p:scale>
        <p:origin x="-852" y="7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1" y="1320800"/>
            <a:ext cx="5772149" cy="17272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Nagar ,Mohanur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Road, 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Namakkal-637002,TamilNadu ,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India</a:t>
            </a:r>
            <a:b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Permanent Affiliation Granted by Periyar 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University, Salem-II</a:t>
            </a: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2f &amp; 12(b) Status Granted by UGC,New Delhi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Accredited by ‘NAAC’ with A+ Grade )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www.trinitycollegenkl.edu.in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228600"/>
            <a:ext cx="838200" cy="87630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28725" y="6944380"/>
            <a:ext cx="5086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980" y="3048001"/>
            <a:ext cx="64835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Observation of World </a:t>
            </a:r>
            <a:r>
              <a:rPr lang="en-US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Zoonoses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Day</a:t>
            </a:r>
          </a:p>
          <a:p>
            <a:pPr algn="ctr"/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Youth Red Cross Conducts a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Programme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“A Brief Outline of World </a:t>
            </a:r>
            <a:r>
              <a:rPr lang="en-US" sz="2000" b="1" dirty="0" err="1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Zoonoses</a:t>
            </a:r>
            <a:r>
              <a:rPr lang="en-US" sz="2000" b="1" dirty="0" smtClean="0">
                <a:solidFill>
                  <a:srgbClr val="0000FF"/>
                </a:solidFill>
                <a:latin typeface="Aharoni" pitchFamily="2" charset="-79"/>
                <a:cs typeface="Aharoni" pitchFamily="2" charset="-79"/>
              </a:rPr>
              <a:t> Day”</a:t>
            </a:r>
            <a:endParaRPr lang="en-US" sz="2000" b="1" dirty="0">
              <a:solidFill>
                <a:srgbClr val="0000FF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0" y="228601"/>
            <a:ext cx="817041" cy="8763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85800" y="4267202"/>
            <a:ext cx="6000750" cy="5232202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itka Display" pitchFamily="2" charset="0"/>
                <a:cs typeface="Times New Roman" pitchFamily="18" charset="0"/>
              </a:rPr>
              <a:t>                           </a:t>
            </a:r>
          </a:p>
          <a:p>
            <a:r>
              <a:rPr lang="en-US" dirty="0" smtClean="0">
                <a:latin typeface="Arial Narrow" pitchFamily="34" charset="0"/>
                <a:cs typeface="Times New Roman" pitchFamily="18" charset="0"/>
              </a:rPr>
              <a:t>  </a:t>
            </a:r>
          </a:p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  </a:t>
            </a:r>
          </a:p>
          <a:p>
            <a:endParaRPr lang="en-US" b="1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n-US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 Date    :  06.07.2023</a:t>
            </a:r>
          </a:p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  Time    :  02.00 PM </a:t>
            </a:r>
          </a:p>
          <a:p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  Resource Person  </a:t>
            </a: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Arial Narrow" pitchFamily="34" charset="0"/>
                <a:cs typeface="Times New Roman" pitchFamily="18" charset="0"/>
              </a:rPr>
              <a:t>Mrs.V.Abirami</a:t>
            </a: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,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  <a:p>
            <a:r>
              <a:rPr lang="en-US" b="1" dirty="0">
                <a:latin typeface="Arial Narrow" pitchFamily="34" charset="0"/>
                <a:cs typeface="Times New Roman" pitchFamily="18" charset="0"/>
              </a:rPr>
              <a:t>                                </a:t>
            </a: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en-US" sz="1600" b="1" dirty="0" smtClean="0">
                <a:latin typeface="Arial Narrow" pitchFamily="34" charset="0"/>
                <a:cs typeface="Times New Roman" pitchFamily="18" charset="0"/>
              </a:rPr>
              <a:t>Assistant </a:t>
            </a:r>
            <a:r>
              <a:rPr lang="en-US" sz="1600" b="1" dirty="0">
                <a:latin typeface="Arial Narrow" pitchFamily="34" charset="0"/>
                <a:cs typeface="Times New Roman" pitchFamily="18" charset="0"/>
              </a:rPr>
              <a:t>Professor </a:t>
            </a:r>
            <a:r>
              <a:rPr lang="en-US" sz="1600" b="1" dirty="0" smtClean="0">
                <a:latin typeface="Arial Narrow" pitchFamily="34" charset="0"/>
                <a:cs typeface="Times New Roman" pitchFamily="18" charset="0"/>
              </a:rPr>
              <a:t> in Computer Science</a:t>
            </a:r>
            <a:endParaRPr lang="en-US" b="1" dirty="0">
              <a:latin typeface="Arial Narrow" pitchFamily="34" charset="0"/>
              <a:cs typeface="Times New Roman" pitchFamily="18" charset="0"/>
            </a:endParaRPr>
          </a:p>
          <a:p>
            <a:r>
              <a:rPr lang="en-US" b="1" dirty="0">
                <a:latin typeface="Arial Narrow" pitchFamily="34" charset="0"/>
                <a:cs typeface="Times New Roman" pitchFamily="18" charset="0"/>
              </a:rPr>
              <a:t>                                 </a:t>
            </a: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en-US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Arial Narrow" pitchFamily="34" charset="0"/>
                <a:cs typeface="Times New Roman" pitchFamily="18" charset="0"/>
              </a:rPr>
              <a:t>Trinity </a:t>
            </a:r>
            <a:r>
              <a:rPr lang="en-US" sz="1600" b="1" dirty="0" smtClean="0">
                <a:latin typeface="Arial Narrow" pitchFamily="34" charset="0"/>
                <a:cs typeface="Times New Roman" pitchFamily="18" charset="0"/>
              </a:rPr>
              <a:t>College for Women,</a:t>
            </a:r>
          </a:p>
          <a:p>
            <a:r>
              <a:rPr lang="en-US" sz="16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600" b="1" dirty="0" smtClean="0">
                <a:latin typeface="Arial Narrow" pitchFamily="34" charset="0"/>
                <a:cs typeface="Times New Roman" pitchFamily="18" charset="0"/>
              </a:rPr>
              <a:t>                                     </a:t>
            </a:r>
            <a:r>
              <a:rPr lang="en-US" sz="1600" b="1" dirty="0" smtClean="0">
                <a:latin typeface="Arial Narrow" pitchFamily="34" charset="0"/>
                <a:cs typeface="Times New Roman" pitchFamily="18" charset="0"/>
              </a:rPr>
              <a:t>   </a:t>
            </a:r>
            <a:r>
              <a:rPr lang="en-US" sz="1600" b="1" dirty="0" err="1" smtClean="0">
                <a:latin typeface="Arial Narrow" pitchFamily="34" charset="0"/>
                <a:cs typeface="Times New Roman" pitchFamily="18" charset="0"/>
              </a:rPr>
              <a:t>Namakkal</a:t>
            </a:r>
            <a:endParaRPr lang="en-US" sz="1600" b="1" dirty="0" smtClean="0">
              <a:latin typeface="Arial Narrow" pitchFamily="34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6100" y="228601"/>
            <a:ext cx="857251" cy="857251"/>
          </a:xfrm>
          <a:prstGeom prst="rect">
            <a:avLst/>
          </a:prstGeom>
          <a:noFill/>
        </p:spPr>
      </p:pic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53062" y="5071265"/>
            <a:ext cx="1143000" cy="12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1347788" y="8382862"/>
            <a:ext cx="4676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Bahnschrift Condensed" pitchFamily="34" charset="0"/>
              </a:rPr>
              <a:t>All are warmly Invited</a:t>
            </a:r>
            <a:endParaRPr lang="en-US" sz="3200" b="1" dirty="0">
              <a:latin typeface="Bahnschrif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170</TotalTime>
  <Words>60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            TRINITY COLLEGE FOR WOMEN (Arts &amp; Science) Trinity Nagar ,Mohanur Road, Namakkal-637002,TamilNadu ,India (Permanent Affiliation Granted by Periyar University, Salem-II 2f &amp; 12(b) Status Granted by UGC,New Delhi.  Accredited by ‘NAAC’ with A+ Grade ) www.trinitycollegenkl.edu.in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Trinityphysics</cp:lastModifiedBy>
  <cp:revision>78</cp:revision>
  <dcterms:created xsi:type="dcterms:W3CDTF">2006-08-16T00:00:00Z</dcterms:created>
  <dcterms:modified xsi:type="dcterms:W3CDTF">2023-07-22T06:20:53Z</dcterms:modified>
</cp:coreProperties>
</file>