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912" y="8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85850" y="1028700"/>
            <a:ext cx="5772150" cy="20193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COLLEGE FOR WOMEN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(Arts &amp; Science)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Nagar,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Mohanur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Road,Namakkal-637002,TamilNadu, India</a:t>
            </a:r>
            <a:b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Permanent Affiliation Granted by </a:t>
            </a:r>
            <a:r>
              <a:rPr lang="en-US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Periyar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University,Salem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2f &amp; 12(b) Status Granted by UGC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New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Delhi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Accredited by ‘NAAC’ with A</a:t>
            </a:r>
            <a:r>
              <a:rPr lang="en-US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Grade)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www.trinitycollegenkl.edu.in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TCW-Trinity College for Wo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419100"/>
            <a:ext cx="838200" cy="72514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28725" y="6944380"/>
            <a:ext cx="5086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980" y="3266230"/>
            <a:ext cx="6483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lackadder ITC" pitchFamily="82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Blackadder ITC" pitchFamily="82" charset="0"/>
              </a:rPr>
              <a:t>Observation of World Forgiveness </a:t>
            </a:r>
            <a:r>
              <a:rPr lang="en-US" sz="3200" b="1" dirty="0" smtClean="0">
                <a:solidFill>
                  <a:srgbClr val="00B050"/>
                </a:solidFill>
                <a:latin typeface="Blackadder ITC" pitchFamily="82" charset="0"/>
              </a:rPr>
              <a:t>Day</a:t>
            </a:r>
          </a:p>
          <a:p>
            <a:pPr algn="ctr"/>
            <a:endParaRPr lang="en-US" sz="2000" b="1" dirty="0" smtClean="0">
              <a:solidFill>
                <a:srgbClr val="FF0000"/>
              </a:solidFill>
              <a:latin typeface="Algerian" pitchFamily="82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lgerian" pitchFamily="82" charset="0"/>
              </a:rPr>
              <a:t>Youth Red Cross Conducts a </a:t>
            </a:r>
            <a:r>
              <a:rPr lang="en-US" sz="2000" b="1" dirty="0" err="1" smtClean="0">
                <a:solidFill>
                  <a:srgbClr val="FF0000"/>
                </a:solidFill>
                <a:latin typeface="Algerian" pitchFamily="82" charset="0"/>
              </a:rPr>
              <a:t>Programme</a:t>
            </a:r>
            <a:r>
              <a:rPr lang="en-US" sz="2000" b="1" dirty="0" smtClean="0">
                <a:solidFill>
                  <a:srgbClr val="FF0000"/>
                </a:solidFill>
                <a:latin typeface="Algerian" pitchFamily="82" charset="0"/>
              </a:rPr>
              <a:t> on </a:t>
            </a:r>
          </a:p>
        </p:txBody>
      </p:sp>
      <p:pic>
        <p:nvPicPr>
          <p:cNvPr id="13324" name="Picture 12" descr="Junior Red Cross Society | Kongu Matric Higher Secondary 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19100"/>
            <a:ext cx="550341" cy="7239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02980" y="4648200"/>
            <a:ext cx="6502620" cy="4678204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 Topic </a:t>
            </a:r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The 5 R’s of Forgiveness</a:t>
            </a:r>
          </a:p>
          <a:p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                (</a:t>
            </a:r>
            <a:r>
              <a:rPr lang="en-US" b="1" dirty="0" err="1" smtClean="0">
                <a:latin typeface="Bahnschrift SemiBold" pitchFamily="34" charset="0"/>
                <a:cs typeface="Times New Roman" pitchFamily="18" charset="0"/>
              </a:rPr>
              <a:t>Responsibility,Regret,Repentance,Reconcile</a:t>
            </a:r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  </a:t>
            </a:r>
          </a:p>
          <a:p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                </a:t>
            </a:r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and  </a:t>
            </a:r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Restitution)</a:t>
            </a:r>
          </a:p>
          <a:p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 Date </a:t>
            </a:r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:  07.07.2023</a:t>
            </a:r>
            <a:endParaRPr lang="en-US" b="1" dirty="0" smtClean="0">
              <a:latin typeface="Bahnschrift SemiBold" pitchFamily="34" charset="0"/>
              <a:cs typeface="Times New Roman" pitchFamily="18" charset="0"/>
            </a:endParaRPr>
          </a:p>
          <a:p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</a:t>
            </a:r>
            <a:r>
              <a:rPr lang="en-US" b="1" smtClean="0">
                <a:latin typeface="Bahnschrift SemiBold" pitchFamily="34" charset="0"/>
                <a:cs typeface="Times New Roman" pitchFamily="18" charset="0"/>
              </a:rPr>
              <a:t>Time  :  </a:t>
            </a:r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02.00 </a:t>
            </a:r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PM </a:t>
            </a:r>
          </a:p>
          <a:p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 Resource Person  :</a:t>
            </a:r>
            <a:r>
              <a:rPr lang="en-US" b="1" dirty="0" err="1" smtClean="0">
                <a:latin typeface="Bahnschrift SemiBold" pitchFamily="34" charset="0"/>
                <a:cs typeface="Times New Roman" pitchFamily="18" charset="0"/>
              </a:rPr>
              <a:t>Mrs.K.Gowrimala</a:t>
            </a:r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,</a:t>
            </a:r>
          </a:p>
          <a:p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                                  </a:t>
            </a:r>
            <a:r>
              <a:rPr lang="en-US" sz="1600" b="1" dirty="0" smtClean="0">
                <a:latin typeface="Bahnschrift SemiBold" pitchFamily="34" charset="0"/>
                <a:cs typeface="Times New Roman" pitchFamily="18" charset="0"/>
              </a:rPr>
              <a:t>Assistant Professor  in  English,</a:t>
            </a:r>
            <a:endParaRPr lang="en-US" b="1" dirty="0" smtClean="0">
              <a:latin typeface="Bahnschrift SemiBold" pitchFamily="34" charset="0"/>
              <a:cs typeface="Times New Roman" pitchFamily="18" charset="0"/>
            </a:endParaRPr>
          </a:p>
          <a:p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                                  </a:t>
            </a:r>
            <a:r>
              <a:rPr lang="en-US" sz="1600" b="1" dirty="0" smtClean="0">
                <a:latin typeface="Bahnschrift SemiBold" pitchFamily="34" charset="0"/>
                <a:cs typeface="Times New Roman" pitchFamily="18" charset="0"/>
              </a:rPr>
              <a:t>Trinity College for Women,</a:t>
            </a:r>
          </a:p>
          <a:p>
            <a:r>
              <a:rPr lang="en-US" sz="1600" b="1" dirty="0" smtClean="0">
                <a:latin typeface="Bahnschrift SemiBold" pitchFamily="34" charset="0"/>
                <a:cs typeface="Times New Roman" pitchFamily="18" charset="0"/>
              </a:rPr>
              <a:t>                                       </a:t>
            </a:r>
            <a:r>
              <a:rPr lang="en-US" sz="1600" b="1" dirty="0" err="1" smtClean="0">
                <a:latin typeface="Bahnschrift SemiBold" pitchFamily="34" charset="0"/>
                <a:cs typeface="Times New Roman" pitchFamily="18" charset="0"/>
              </a:rPr>
              <a:t>Namakkal</a:t>
            </a:r>
            <a:r>
              <a:rPr lang="en-US" sz="1600" b="1" dirty="0" smtClean="0">
                <a:latin typeface="Bahnschrift SemiBold" pitchFamily="34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Use Amrit Mahotsav logo while airing programmes on 75 years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42900"/>
            <a:ext cx="857251" cy="857251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52616" y="5839365"/>
            <a:ext cx="855788" cy="122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2286000" y="8039100"/>
            <a:ext cx="3013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ucida Fax" pitchFamily="18" charset="0"/>
              </a:rPr>
              <a:t>All are Warmly Invited </a:t>
            </a:r>
            <a:endParaRPr lang="en-US" b="1" dirty="0">
              <a:latin typeface="Lucida Fax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</TotalTime>
  <Words>65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            TRINITY COLLEGE FOR WOMEN (Arts &amp; Science) Trinity Nagar, Mohanur Road,Namakkal-637002,TamilNadu, India (Permanent Affiliation Granted by Periyar University,Salem-II 2f &amp; 12(b) Status Granted by UGC, New Delhi.  Accredited by ‘NAAC’ with A+ Grade) www.trinitycollegenkl.edu.in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Trinityphysics</cp:lastModifiedBy>
  <cp:revision>75</cp:revision>
  <dcterms:created xsi:type="dcterms:W3CDTF">2006-08-16T00:00:00Z</dcterms:created>
  <dcterms:modified xsi:type="dcterms:W3CDTF">2023-07-22T06:25:39Z</dcterms:modified>
</cp:coreProperties>
</file>