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12" y="15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1" y="1320800"/>
            <a:ext cx="5772149" cy="1727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Trinity Nagar ,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Mohanur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road, Namakkal-637002,TamilNadu ,India</a:t>
            </a:r>
            <a:b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(Permanent Affiliation Granted by 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Periyar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University,Salem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-II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2f &amp; 12(b) Status Granted by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UGC,New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Delhi.</a:t>
            </a:r>
            <a:b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Accredited by ‘NAAC’ with A+ Grade)</a:t>
            </a: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840764" cy="1143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694438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04800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7030A0"/>
                </a:solidFill>
              </a:rPr>
              <a:t>“</a:t>
            </a:r>
            <a:r>
              <a:rPr lang="en-US" sz="2400" b="1" i="1" dirty="0">
                <a:solidFill>
                  <a:srgbClr val="7030A0"/>
                </a:solidFill>
              </a:rPr>
              <a:t>Observation of World Paper Bag Day</a:t>
            </a:r>
            <a:r>
              <a:rPr lang="en-US" sz="2400" b="1" i="1" dirty="0" smtClean="0">
                <a:solidFill>
                  <a:srgbClr val="7030A0"/>
                </a:solidFill>
              </a:rPr>
              <a:t>”</a:t>
            </a:r>
          </a:p>
          <a:p>
            <a:pPr algn="ctr"/>
            <a:endParaRPr lang="en-US" sz="2400" b="1" i="1" dirty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Youth Red Cross Conducts a </a:t>
            </a:r>
            <a:r>
              <a:rPr lang="en-US" sz="2400" b="1" dirty="0" err="1" smtClean="0">
                <a:solidFill>
                  <a:srgbClr val="FF0000"/>
                </a:solidFill>
              </a:rPr>
              <a:t>Programme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04800"/>
            <a:ext cx="838200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4800" y="4267202"/>
            <a:ext cx="638175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Topic   : Why should we select to use paper bag in the place of  </a:t>
            </a:r>
          </a:p>
          <a:p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             polythene bags</a:t>
            </a:r>
            <a:endParaRPr lang="en-US" sz="2400" b="1" dirty="0" smtClean="0">
              <a:solidFill>
                <a:schemeClr val="accent1"/>
              </a:solidFill>
              <a:latin typeface="Sitka Display" pitchFamily="2" charset="0"/>
              <a:cs typeface="Times New Roman" pitchFamily="18" charset="0"/>
            </a:endParaRPr>
          </a:p>
          <a:p>
            <a:r>
              <a:rPr lang="en-US" sz="2400" dirty="0" smtClean="0">
                <a:latin typeface="Sitka Display" pitchFamily="2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Date    :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12.07.2023</a:t>
            </a:r>
            <a:endParaRPr lang="en-US" sz="2400" b="1" dirty="0" smtClean="0">
              <a:latin typeface="Sitka Display" pitchFamily="2" charset="0"/>
              <a:cs typeface="Times New Roman" pitchFamily="18" charset="0"/>
            </a:endParaRPr>
          </a:p>
          <a:p>
            <a:r>
              <a:rPr lang="en-US" sz="2400" b="1" dirty="0">
                <a:latin typeface="Sitka Display" pitchFamily="2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Time   :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 02.00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PM </a:t>
            </a:r>
          </a:p>
          <a:p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 Resource Person 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Sitka Display" pitchFamily="2" charset="0"/>
                <a:cs typeface="Times New Roman" pitchFamily="18" charset="0"/>
              </a:rPr>
              <a:t>Dr.R.Suba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,</a:t>
            </a:r>
            <a:endParaRPr lang="en-US" sz="2400" b="1" dirty="0">
              <a:latin typeface="Sitka Display" pitchFamily="2" charset="0"/>
              <a:cs typeface="Times New Roman" pitchFamily="18" charset="0"/>
            </a:endParaRPr>
          </a:p>
          <a:p>
            <a:r>
              <a:rPr lang="en-US" sz="2400" b="1" dirty="0">
                <a:latin typeface="Sitka Display" pitchFamily="2" charset="0"/>
                <a:cs typeface="Times New Roman" pitchFamily="18" charset="0"/>
              </a:rPr>
              <a:t>                       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Assistant </a:t>
            </a:r>
            <a:r>
              <a:rPr lang="en-US" sz="2400" b="1" dirty="0">
                <a:latin typeface="Sitka Display" pitchFamily="2" charset="0"/>
                <a:cs typeface="Times New Roman" pitchFamily="18" charset="0"/>
              </a:rPr>
              <a:t>Professor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 in Commerce,</a:t>
            </a:r>
            <a:endParaRPr lang="en-US" sz="2400" b="1" dirty="0">
              <a:latin typeface="Sitka Display" pitchFamily="2" charset="0"/>
              <a:cs typeface="Times New Roman" pitchFamily="18" charset="0"/>
            </a:endParaRPr>
          </a:p>
          <a:p>
            <a:r>
              <a:rPr lang="en-US" sz="2400" b="1" dirty="0">
                <a:latin typeface="Sitka Display" pitchFamily="2" charset="0"/>
                <a:cs typeface="Times New Roman" pitchFamily="18" charset="0"/>
              </a:rPr>
              <a:t>                       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Trinity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College for Women,</a:t>
            </a:r>
          </a:p>
          <a:p>
            <a:r>
              <a:rPr lang="en-US" sz="2400" b="1" dirty="0">
                <a:latin typeface="Sitka Display" pitchFamily="2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Sitka Display" pitchFamily="2" charset="0"/>
                <a:cs typeface="Times New Roman" pitchFamily="18" charset="0"/>
              </a:rPr>
              <a:t>                       </a:t>
            </a:r>
            <a:r>
              <a:rPr lang="en-US" sz="2400" b="1" dirty="0" err="1" smtClean="0">
                <a:latin typeface="Sitka Display" pitchFamily="2" charset="0"/>
                <a:cs typeface="Times New Roman" pitchFamily="18" charset="0"/>
              </a:rPr>
              <a:t>Namakkal</a:t>
            </a:r>
            <a:endParaRPr lang="en-US" sz="2400" b="1" dirty="0" smtClean="0">
              <a:latin typeface="Sitka Display" pitchFamily="2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chemeClr val="accent4">
                  <a:lumMod val="50000"/>
                </a:schemeClr>
              </a:solidFill>
              <a:latin typeface="Agency FB" pitchFamily="34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81000"/>
            <a:ext cx="857251" cy="857251"/>
          </a:xfrm>
          <a:prstGeom prst="rect">
            <a:avLst/>
          </a:prstGeom>
          <a:noFill/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2100" y="5410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678964" y="8448765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lgerian" pitchFamily="82" charset="0"/>
              </a:rPr>
              <a:t>All are Warmly Invited</a:t>
            </a:r>
            <a:endParaRPr lang="en-US" sz="2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68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            TRINITY COLLEGE FOR WOMEN (Arts &amp; Science) Trinity Nagar ,Mohanur road, Namakkal-637002,TamilNadu ,India (Permanent Affiliation Granted by Periyar University,Salem-II 2f &amp; 12(b) Status Granted by UGC,New Delhi.  Accredited by ‘NAAC’ with A+ Grade)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80</cp:revision>
  <dcterms:created xsi:type="dcterms:W3CDTF">2006-08-16T00:00:00Z</dcterms:created>
  <dcterms:modified xsi:type="dcterms:W3CDTF">2023-07-22T05:41:06Z</dcterms:modified>
</cp:coreProperties>
</file>