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9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initycollegenkl.edu.i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320800"/>
            <a:ext cx="5772149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Trinity Nagar ,</a:t>
            </a:r>
            <a:r>
              <a:rPr lang="en-US" sz="1400" b="1" dirty="0" err="1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Mohanur</a:t>
            </a:r>
            <a:r>
              <a:rPr lang="en-US" sz="14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Road, </a:t>
            </a:r>
            <a:r>
              <a:rPr lang="en-US" sz="14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Namakkal-637002,TamilNadu ,</a:t>
            </a:r>
            <a:r>
              <a:rPr lang="en-US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India</a:t>
            </a:r>
            <a:br>
              <a:rPr lang="en-US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Permanent Affiliation Granted by </a:t>
            </a:r>
            <a:r>
              <a:rPr lang="en-US" sz="1400" b="1" dirty="0" err="1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Periyar</a:t>
            </a:r>
            <a:r>
              <a:rPr lang="en-US" sz="14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University,Salem</a:t>
            </a:r>
            <a:r>
              <a:rPr lang="en-US" sz="14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-II</a:t>
            </a:r>
            <a:r>
              <a:rPr lang="en-US" sz="18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2f &amp; 12(b) Status Granted by </a:t>
            </a:r>
            <a:r>
              <a:rPr lang="en-US" sz="1600" b="1" dirty="0" err="1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UGC,New</a:t>
            </a:r>
            <a:r>
              <a:rPr lang="en-US" sz="16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Delhi</a:t>
            </a:r>
            <a:b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Accredited by ‘NAAC’ with A+ Grade )</a:t>
            </a:r>
            <a:r>
              <a:rPr lang="en-US" sz="16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  <a:hlinkClick r:id="rId2"/>
              </a:rPr>
              <a:t>www.trinitycollegenkl.edu.in</a:t>
            </a:r>
            <a: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</a:br>
            <a:endParaRPr lang="en-US" sz="1600" b="1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228600"/>
            <a:ext cx="838200" cy="7251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731520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50" y="3048001"/>
            <a:ext cx="5829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Arial Narrow" pitchFamily="34" charset="0"/>
              </a:rPr>
              <a:t>Youth Red Cross Conducts a Webinar</a:t>
            </a:r>
          </a:p>
          <a:p>
            <a:pPr algn="ctr"/>
            <a:endParaRPr lang="en-US" sz="2400" b="1" dirty="0">
              <a:solidFill>
                <a:schemeClr val="tx2">
                  <a:lumMod val="1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Algerian" pitchFamily="82" charset="0"/>
              </a:rPr>
              <a:t>“Celebration of World youth skills Day ”</a:t>
            </a:r>
            <a:endParaRPr lang="en-US" sz="2000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8600"/>
            <a:ext cx="778941" cy="723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4419601"/>
            <a:ext cx="6000750" cy="5016758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Topic  : How to develop Youth </a:t>
            </a:r>
            <a:r>
              <a:rPr lang="en-US" b="1" dirty="0">
                <a:latin typeface="Agency FB" pitchFamily="34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kills through the </a:t>
            </a:r>
            <a:r>
              <a:rPr lang="en-US" b="1" dirty="0" err="1" smtClean="0">
                <a:latin typeface="Agency FB" pitchFamily="34" charset="0"/>
                <a:cs typeface="Times New Roman" pitchFamily="18" charset="0"/>
              </a:rPr>
              <a:t>Naan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</a:t>
            </a:r>
            <a:r>
              <a:rPr lang="en-US" b="1" dirty="0" err="1" smtClean="0">
                <a:latin typeface="Agency FB" pitchFamily="34" charset="0"/>
                <a:cs typeface="Times New Roman" pitchFamily="18" charset="0"/>
              </a:rPr>
              <a:t>Mudhalavan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Scheme?</a:t>
            </a:r>
          </a:p>
          <a:p>
            <a:r>
              <a:rPr lang="en-US" dirty="0" smtClean="0">
                <a:latin typeface="Agency FB" pitchFamily="34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Date    : 15.07.2023</a:t>
            </a: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Time   </a:t>
            </a:r>
            <a:r>
              <a:rPr lang="en-US" b="1" smtClean="0">
                <a:latin typeface="Agency FB" pitchFamily="34" charset="0"/>
                <a:cs typeface="Times New Roman" pitchFamily="18" charset="0"/>
              </a:rPr>
              <a:t>:  11.00 </a:t>
            </a:r>
            <a:r>
              <a:rPr lang="en-US" b="1" dirty="0">
                <a:latin typeface="Agency FB" pitchFamily="34" charset="0"/>
                <a:cs typeface="Times New Roman" pitchFamily="18" charset="0"/>
              </a:rPr>
              <a:t>A</a:t>
            </a:r>
            <a:r>
              <a:rPr lang="en-US" b="1" smtClean="0">
                <a:latin typeface="Agency FB" pitchFamily="34" charset="0"/>
                <a:cs typeface="Times New Roman" pitchFamily="18" charset="0"/>
              </a:rPr>
              <a:t>M </a:t>
            </a:r>
            <a:endParaRPr lang="en-US" b="1" dirty="0" smtClean="0">
              <a:latin typeface="Agency FB" pitchFamily="34" charset="0"/>
              <a:cs typeface="Times New Roman" pitchFamily="18" charset="0"/>
            </a:endParaRP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Resource Person  : </a:t>
            </a:r>
            <a:r>
              <a:rPr lang="en-US" b="1" dirty="0" err="1" smtClean="0">
                <a:latin typeface="Agency FB" pitchFamily="34" charset="0"/>
                <a:cs typeface="Times New Roman" pitchFamily="18" charset="0"/>
              </a:rPr>
              <a:t>Dr.B.Vishnupriya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,</a:t>
            </a:r>
            <a:endParaRPr lang="en-US" b="1" dirty="0">
              <a:latin typeface="Agency FB" pitchFamily="34" charset="0"/>
              <a:cs typeface="Times New Roman" pitchFamily="18" charset="0"/>
            </a:endParaRPr>
          </a:p>
          <a:p>
            <a:r>
              <a:rPr lang="en-US" b="1" dirty="0">
                <a:latin typeface="Agency FB" pitchFamily="34" charset="0"/>
                <a:cs typeface="Times New Roman" pitchFamily="18" charset="0"/>
              </a:rPr>
              <a:t>                                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Assistant Professor in Tamil,</a:t>
            </a:r>
          </a:p>
          <a:p>
            <a:r>
              <a:rPr lang="en-US" b="1" dirty="0">
                <a:latin typeface="Agency FB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                  Coordinator,</a:t>
            </a: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                   </a:t>
            </a:r>
            <a:r>
              <a:rPr lang="en-US" b="1" dirty="0" err="1" smtClean="0">
                <a:latin typeface="Agency FB" pitchFamily="34" charset="0"/>
                <a:cs typeface="Times New Roman" pitchFamily="18" charset="0"/>
              </a:rPr>
              <a:t>Naan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Agency FB" pitchFamily="34" charset="0"/>
                <a:cs typeface="Times New Roman" pitchFamily="18" charset="0"/>
              </a:rPr>
              <a:t>Mudhalavan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Scheme,</a:t>
            </a:r>
            <a:endParaRPr lang="en-US" b="1" dirty="0">
              <a:latin typeface="Agency FB" pitchFamily="34" charset="0"/>
              <a:cs typeface="Times New Roman" pitchFamily="18" charset="0"/>
            </a:endParaRPr>
          </a:p>
          <a:p>
            <a:r>
              <a:rPr lang="en-US" b="1" dirty="0">
                <a:latin typeface="Agency FB" pitchFamily="34" charset="0"/>
                <a:cs typeface="Times New Roman" pitchFamily="18" charset="0"/>
              </a:rPr>
              <a:t>                                 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Trinity College for Women,</a:t>
            </a:r>
          </a:p>
          <a:p>
            <a:r>
              <a:rPr lang="en-US" b="1" dirty="0">
                <a:latin typeface="Agency FB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                  Namakkal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90501"/>
            <a:ext cx="857251" cy="723900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0673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57250" y="7810500"/>
            <a:ext cx="535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All  Are Cordially Invited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72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           TRINITY COLLEGE FOR WOMEN (Arts &amp; Science) Trinity Nagar ,Mohanur Road, Namakkal-637002,TamilNadu ,India (Permanent Affiliation Granted by Periyar University,Salem-II 2f &amp; 12(b) Status Granted by UGC,New Delhi  Accredited by ‘NAAC’ with A+ Grade ) www.trinitycollegenkl.edu.in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76</cp:revision>
  <dcterms:created xsi:type="dcterms:W3CDTF">2006-08-16T00:00:00Z</dcterms:created>
  <dcterms:modified xsi:type="dcterms:W3CDTF">2023-07-22T06:34:37Z</dcterms:modified>
</cp:coreProperties>
</file>