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912" y="-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23444" y="195072"/>
            <a:ext cx="6611112" cy="3340608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8176" y="508001"/>
            <a:ext cx="6172200" cy="29464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00200" y="3759200"/>
            <a:ext cx="4920176" cy="23368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0096" y="4356608"/>
            <a:ext cx="55549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664307"/>
            <a:ext cx="5829300" cy="3641344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383618"/>
            <a:ext cx="5829300" cy="2012949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2558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600450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35931"/>
            <a:ext cx="6172200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255684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25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37624"/>
            <a:ext cx="617220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93164" y="1410208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2352" y="406400"/>
            <a:ext cx="2948940" cy="1016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722352" y="1476747"/>
            <a:ext cx="2948940" cy="14224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1450" y="2946400"/>
            <a:ext cx="6499842" cy="530352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0332" y="6299200"/>
            <a:ext cx="4114800" cy="886048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0332" y="7185249"/>
            <a:ext cx="4114800" cy="121634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28600" y="333152"/>
            <a:ext cx="6400800" cy="57912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23444" y="196113"/>
            <a:ext cx="6608135" cy="87538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71550" y="8534400"/>
            <a:ext cx="3159198" cy="36576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171950" y="8534400"/>
            <a:ext cx="2251710" cy="36576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79214" y="8686091"/>
            <a:ext cx="348216" cy="36576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38048"/>
            <a:ext cx="6172200" cy="1524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94983"/>
            <a:ext cx="6172200" cy="603504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6170" y="1028700"/>
            <a:ext cx="6443971" cy="20193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TRINITY COLLEGE FOR WOMEN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(Arts &amp; Science)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Trinity Nagar ,</a:t>
            </a:r>
            <a:r>
              <a:rPr lang="en-US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Mohanur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Road ,Namakkal-637002,TamilNadu 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India</a:t>
            </a:r>
            <a:b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Permanent Affiliation Granted by </a:t>
            </a:r>
            <a:r>
              <a:rPr lang="en-US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Periyar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University,Salem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-II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2f &amp; 12(b) Status Granted by UGC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New Delhi</a:t>
            </a:r>
            <a:b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Accredited by ‘NAAC’ with A+ Grade)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www.trinitycollegenkl.edu.in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TCW-Trinity College for Wo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419100"/>
            <a:ext cx="838200" cy="72514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28725" y="6944380"/>
            <a:ext cx="5086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170" y="3048001"/>
            <a:ext cx="65603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rgbClr val="FF0000"/>
              </a:solidFill>
              <a:latin typeface="Algerian" pitchFamily="82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lgerian" pitchFamily="82" charset="0"/>
              </a:rPr>
              <a:t>Youth Red Cross Conducts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  <a:latin typeface="Algerian" pitchFamily="82" charset="0"/>
            </a:endParaRP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Bahnschrift Light" pitchFamily="34" charset="0"/>
              </a:rPr>
              <a:t>“ An Orientation </a:t>
            </a:r>
            <a:r>
              <a:rPr lang="en-US" sz="2400" b="1" dirty="0" err="1">
                <a:solidFill>
                  <a:srgbClr val="00B050"/>
                </a:solidFill>
                <a:latin typeface="Bahnschrift Light" pitchFamily="34" charset="0"/>
              </a:rPr>
              <a:t>P</a:t>
            </a:r>
            <a:r>
              <a:rPr lang="en-US" sz="2400" b="1" dirty="0" err="1" smtClean="0">
                <a:solidFill>
                  <a:srgbClr val="00B050"/>
                </a:solidFill>
                <a:latin typeface="Bahnschrift Light" pitchFamily="34" charset="0"/>
              </a:rPr>
              <a:t>rogramme</a:t>
            </a:r>
            <a:r>
              <a:rPr lang="en-US" sz="2400" b="1" dirty="0" smtClean="0">
                <a:solidFill>
                  <a:srgbClr val="00B050"/>
                </a:solidFill>
                <a:latin typeface="Bahnschrift Light" pitchFamily="34" charset="0"/>
              </a:rPr>
              <a:t> for first year undergraduate Students”</a:t>
            </a:r>
            <a:endParaRPr lang="en-US" sz="2400" b="1" dirty="0">
              <a:solidFill>
                <a:srgbClr val="00B050"/>
              </a:solidFill>
              <a:latin typeface="Bahnschrift Light" pitchFamily="34" charset="0"/>
            </a:endParaRPr>
          </a:p>
        </p:txBody>
      </p:sp>
      <p:pic>
        <p:nvPicPr>
          <p:cNvPr id="13324" name="Picture 12" descr="Junior Red Cross Society | Kongu Matric Higher Secondary 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0" y="419100"/>
            <a:ext cx="664641" cy="7239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42900" y="5110104"/>
            <a:ext cx="5676900" cy="4401205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 </a:t>
            </a:r>
          </a:p>
          <a:p>
            <a:r>
              <a:rPr lang="en-US" b="1" dirty="0" smtClean="0">
                <a:latin typeface="Bahnschrift" pitchFamily="34" charset="0"/>
                <a:cs typeface="Times New Roman" pitchFamily="18" charset="0"/>
              </a:rPr>
              <a:t>Date    :   19.07.2023</a:t>
            </a:r>
          </a:p>
          <a:p>
            <a:r>
              <a:rPr lang="en-US" b="1" dirty="0" smtClean="0">
                <a:latin typeface="Bahnschrift" pitchFamily="34" charset="0"/>
                <a:cs typeface="Times New Roman" pitchFamily="18" charset="0"/>
              </a:rPr>
              <a:t>Time    :   02.00 PM </a:t>
            </a:r>
          </a:p>
          <a:p>
            <a:r>
              <a:rPr lang="en-US" b="1" dirty="0" smtClean="0">
                <a:latin typeface="Bahnschrift" pitchFamily="34" charset="0"/>
                <a:cs typeface="Times New Roman" pitchFamily="18" charset="0"/>
              </a:rPr>
              <a:t>Resource Person: </a:t>
            </a:r>
            <a:r>
              <a:rPr lang="en-US" b="1" dirty="0" err="1" smtClean="0">
                <a:latin typeface="Bahnschrift" pitchFamily="34" charset="0"/>
                <a:cs typeface="Times New Roman" pitchFamily="18" charset="0"/>
              </a:rPr>
              <a:t>Mrs.V.Kalaivani</a:t>
            </a:r>
            <a:r>
              <a:rPr lang="en-US" b="1" dirty="0" smtClean="0">
                <a:latin typeface="Bahnschrift" pitchFamily="34" charset="0"/>
                <a:cs typeface="Times New Roman" pitchFamily="18" charset="0"/>
              </a:rPr>
              <a:t>,</a:t>
            </a:r>
          </a:p>
          <a:p>
            <a:r>
              <a:rPr lang="en-US" b="1" dirty="0">
                <a:latin typeface="Bahnschrift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Bahnschrift" pitchFamily="34" charset="0"/>
                <a:cs typeface="Times New Roman" pitchFamily="18" charset="0"/>
              </a:rPr>
              <a:t>                               Assistant Professor in Physics,</a:t>
            </a:r>
          </a:p>
          <a:p>
            <a:r>
              <a:rPr lang="en-US" b="1" dirty="0" smtClean="0">
                <a:latin typeface="Bahnschrift" pitchFamily="34" charset="0"/>
                <a:cs typeface="Times New Roman" pitchFamily="18" charset="0"/>
              </a:rPr>
              <a:t>                                </a:t>
            </a:r>
            <a:r>
              <a:rPr lang="en-US" sz="1600" b="1" dirty="0" smtClean="0">
                <a:latin typeface="Bahnschrift" pitchFamily="34" charset="0"/>
                <a:cs typeface="Times New Roman" pitchFamily="18" charset="0"/>
              </a:rPr>
              <a:t>YRC </a:t>
            </a:r>
            <a:r>
              <a:rPr lang="en-US" sz="1600" b="1" dirty="0" err="1" smtClean="0">
                <a:latin typeface="Bahnschrift" pitchFamily="34" charset="0"/>
                <a:cs typeface="Times New Roman" pitchFamily="18" charset="0"/>
              </a:rPr>
              <a:t>Programme</a:t>
            </a:r>
            <a:r>
              <a:rPr lang="en-US" sz="1600" b="1" dirty="0" smtClean="0">
                <a:latin typeface="Bahnschrift" pitchFamily="34" charset="0"/>
                <a:cs typeface="Times New Roman" pitchFamily="18" charset="0"/>
              </a:rPr>
              <a:t> Officer,</a:t>
            </a:r>
            <a:endParaRPr lang="en-US" b="1" dirty="0" smtClean="0">
              <a:latin typeface="Bahnschrift" pitchFamily="34" charset="0"/>
              <a:cs typeface="Times New Roman" pitchFamily="18" charset="0"/>
            </a:endParaRPr>
          </a:p>
          <a:p>
            <a:r>
              <a:rPr lang="en-US" b="1" dirty="0" smtClean="0">
                <a:latin typeface="Bahnschrift" pitchFamily="34" charset="0"/>
                <a:cs typeface="Times New Roman" pitchFamily="18" charset="0"/>
              </a:rPr>
              <a:t>                                T</a:t>
            </a:r>
            <a:r>
              <a:rPr lang="en-US" sz="1600" b="1" dirty="0" smtClean="0">
                <a:latin typeface="Bahnschrift" pitchFamily="34" charset="0"/>
                <a:cs typeface="Times New Roman" pitchFamily="18" charset="0"/>
              </a:rPr>
              <a:t>rinity College for Women,</a:t>
            </a:r>
          </a:p>
          <a:p>
            <a:r>
              <a:rPr lang="en-US" sz="1600" b="1" dirty="0" smtClean="0">
                <a:latin typeface="Bahnschrift" pitchFamily="34" charset="0"/>
                <a:cs typeface="Times New Roman" pitchFamily="18" charset="0"/>
              </a:rPr>
              <a:t>                                    </a:t>
            </a:r>
            <a:r>
              <a:rPr lang="en-US" sz="1600" b="1" dirty="0" err="1" smtClean="0">
                <a:latin typeface="Bahnschrift" pitchFamily="34" charset="0"/>
                <a:cs typeface="Times New Roman" pitchFamily="18" charset="0"/>
              </a:rPr>
              <a:t>Namakkal</a:t>
            </a:r>
            <a:r>
              <a:rPr lang="en-US" sz="1600" b="1" dirty="0" smtClean="0">
                <a:latin typeface="Bahnschrift" pitchFamily="34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Use Amrit Mahotsav logo while airing programmes on 75 years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42900"/>
            <a:ext cx="857251" cy="857251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714500" y="7886700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Harlow Solid Italic" pitchFamily="82" charset="0"/>
              </a:rPr>
              <a:t>All are Warmly Invited </a:t>
            </a:r>
            <a:endParaRPr lang="en-US" sz="2400" b="1" dirty="0">
              <a:latin typeface="Harlow Solid Italic" pitchFamily="82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5295900"/>
            <a:ext cx="1143000" cy="97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173</TotalTime>
  <Words>54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            TRINITY COLLEGE FOR WOMEN (Arts &amp; Science) Trinity Nagar ,Mohanur Road ,Namakkal-637002,TamilNadu ,India (Permanent Affiliation Granted by Periyar University,Salem-II 2f &amp; 12(b) Status Granted by UGC, New Delhi  Accredited by ‘NAAC’ with A+ Grade) www.trinitycollegenkl.edu.in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Trinityphysics</cp:lastModifiedBy>
  <cp:revision>77</cp:revision>
  <dcterms:created xsi:type="dcterms:W3CDTF">2006-08-16T00:00:00Z</dcterms:created>
  <dcterms:modified xsi:type="dcterms:W3CDTF">2023-07-22T06:37:55Z</dcterms:modified>
</cp:coreProperties>
</file>