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-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rinitycollegenkl.edu.in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25" y="1320800"/>
            <a:ext cx="6080775" cy="1727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Trinity Nagar ,</a:t>
            </a:r>
            <a:r>
              <a:rPr lang="en-US" sz="1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Mohanur</a:t>
            </a: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Road, </a:t>
            </a: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Namakkal-637002,TamilNadu ,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India</a:t>
            </a:r>
            <a:b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Permanent Affiliation Granted by </a:t>
            </a:r>
            <a:r>
              <a:rPr lang="en-US" sz="1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Periyar</a:t>
            </a:r>
            <a:r>
              <a:rPr lang="en-US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University,Salem</a:t>
            </a:r>
            <a:r>
              <a:rPr lang="en-US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-II</a:t>
            </a:r>
            <a:r>
              <a:rPr lang="en-US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2f &amp; 12(b) Status Granted by </a:t>
            </a:r>
            <a:r>
              <a:rPr lang="en-US" sz="1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UGC,New</a:t>
            </a:r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Delhi</a:t>
            </a:r>
            <a:b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> Accredited by ‘NAAC’ with A+ Grade )</a:t>
            </a:r>
            <a: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ylfaen" pitchFamily="18" charset="0"/>
                <a:cs typeface="Times New Roman" pitchFamily="18" charset="0"/>
                <a:hlinkClick r:id="rId2"/>
              </a:rPr>
              <a:t>www.trinitycollegenkl.edu.in</a:t>
            </a:r>
            <a:r>
              <a:rPr lang="en-US" sz="1600" b="1" dirty="0" smtClean="0">
                <a:solidFill>
                  <a:srgbClr val="00B050"/>
                </a:solidFill>
                <a:latin typeface="Sylfae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solidFill>
                  <a:srgbClr val="00B050"/>
                </a:solidFill>
                <a:latin typeface="Sylfaen" pitchFamily="18" charset="0"/>
                <a:cs typeface="Times New Roman" pitchFamily="18" charset="0"/>
              </a:rPr>
            </a:br>
            <a:endParaRPr lang="en-US" sz="1600" b="1" dirty="0" smtClean="0">
              <a:solidFill>
                <a:srgbClr val="00B050"/>
              </a:solidFill>
              <a:latin typeface="Sylfaen" pitchFamily="18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228600"/>
            <a:ext cx="838200" cy="7251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731520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50" y="3048001"/>
            <a:ext cx="5829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Agency FB" pitchFamily="34" charset="0"/>
              </a:rPr>
              <a:t>Youth Red Cross Conducts a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Agency FB" pitchFamily="34" charset="0"/>
              </a:rPr>
              <a:t>Programme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Agency FB" pitchFamily="34" charset="0"/>
              </a:rPr>
              <a:t> </a:t>
            </a:r>
          </a:p>
          <a:p>
            <a:pPr algn="ctr"/>
            <a:endParaRPr lang="en-US" sz="2400" b="1" dirty="0">
              <a:solidFill>
                <a:schemeClr val="tx2">
                  <a:lumMod val="1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“Observation of  World Day Against Trafficking </a:t>
            </a:r>
            <a:r>
              <a:rPr lang="en-US" b="1" dirty="0" smtClean="0">
                <a:solidFill>
                  <a:srgbClr val="92D050"/>
                </a:solidFill>
                <a:latin typeface="Algerian" pitchFamily="82" charset="0"/>
              </a:rPr>
              <a:t>”</a:t>
            </a:r>
            <a:endParaRPr lang="en-US" b="1" dirty="0">
              <a:solidFill>
                <a:srgbClr val="92D050"/>
              </a:solidFill>
              <a:latin typeface="Algerian" pitchFamily="82" charset="0"/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28600"/>
            <a:ext cx="778941" cy="723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14300" y="4419601"/>
            <a:ext cx="6572250" cy="418576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gency FB" pitchFamily="34" charset="0"/>
                <a:cs typeface="Times New Roman" pitchFamily="18" charset="0"/>
              </a:rPr>
              <a:t>  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Topic  : Human Trafficking in  India- An analysis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Date   :  31.07.2023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Time   :  02.00 PM </a:t>
            </a: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Resource Person  :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K.P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Theepika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                           Assistant professor in CDF,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Trinity College for Women,</a:t>
            </a:r>
          </a:p>
          <a:p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Namakkal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90501"/>
            <a:ext cx="857251" cy="7239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914400" y="7810500"/>
            <a:ext cx="529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Bodoni MT Black" pitchFamily="18" charset="0"/>
              </a:rPr>
              <a:t>  All  Are Cordially invited</a:t>
            </a:r>
            <a:endParaRPr lang="en-US" sz="2800" dirty="0">
              <a:solidFill>
                <a:srgbClr val="00B0F0"/>
              </a:solidFill>
              <a:latin typeface="Bodoni MT Black" pitchFamily="18" charset="0"/>
            </a:endParaRPr>
          </a:p>
        </p:txBody>
      </p:sp>
      <p:pic>
        <p:nvPicPr>
          <p:cNvPr id="12" name="Picture 11" descr="C:\Users\Trinityphysics\Downloads\IMG-20230628-WA000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5372100"/>
            <a:ext cx="12573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176</TotalTime>
  <Words>62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            TRINITY COLLEGE FOR WOMEN (Arts &amp; Science) Trinity Nagar ,Mohanur Road, Namakkal-637002,TamilNadu ,India (Permanent Affiliation Granted by Periyar University,Salem-II 2f &amp; 12(b) Status Granted by UGC,New Delhi  Accredited by ‘NAAC’ with A+ Grade ) www.trinitycollegenkl.edu.in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78</cp:revision>
  <dcterms:created xsi:type="dcterms:W3CDTF">2006-08-16T00:00:00Z</dcterms:created>
  <dcterms:modified xsi:type="dcterms:W3CDTF">2023-07-22T06:47:58Z</dcterms:modified>
</cp:coreProperties>
</file>