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18754664164" initials="" lastIdx="1" clrIdx="0">
    <p:extLst>
      <p:ext uri="{19B8F6BF-5375-455C-9EA6-DF929625EA0E}">
        <p15:presenceInfo xmlns:p15="http://schemas.microsoft.com/office/powerpoint/2012/main" userId="2aa6b0d4d129de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04T15:20:47.353" idx="1">
    <p:pos x="5767" y="0"/>
    <p:text>gdsgbg</p:text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5F0B-CAEB-4640-889B-93BE9E810E19}" type="datetimeFigureOut">
              <a:rPr lang="en-IN" smtClean="0"/>
              <a:t>04-11-2024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FBA9-CEFC-4079-8344-2F2BE63F697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comments" Target="../comments/commen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374" y="548680"/>
            <a:ext cx="7772400" cy="15522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TRINITY COLLEGE FOR WOMEN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NAMAKKAL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Department of Chemistry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280920" cy="403244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    </a:t>
            </a:r>
            <a:endParaRPr lang="en-IN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762125" cy="1514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B54226-B5B5-DBC6-3C01-5B5F8DD042FA}"/>
              </a:ext>
            </a:extLst>
          </p:cNvPr>
          <p:cNvSpPr txBox="1"/>
          <p:nvPr/>
        </p:nvSpPr>
        <p:spPr>
          <a:xfrm>
            <a:off x="4572000" y="3749013"/>
            <a:ext cx="315685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err="1">
                <a:solidFill>
                  <a:srgbClr val="FFFF00"/>
                </a:solidFill>
                <a:latin typeface="Bodoni MT" panose="02000000000000000000" pitchFamily="2" charset="0"/>
                <a:ea typeface="Bodoni MT" panose="02000000000000000000" pitchFamily="2" charset="0"/>
                <a:cs typeface="Times New Roman" panose="02020603050405020304" pitchFamily="18" charset="0"/>
              </a:rPr>
              <a:t>Ms.M.RINEESHA</a:t>
            </a:r>
            <a:endParaRPr lang="en-GB" b="1" dirty="0">
              <a:solidFill>
                <a:srgbClr val="FFFF00"/>
              </a:solidFill>
              <a:latin typeface="Bodoni MT" panose="02000000000000000000" pitchFamily="2" charset="0"/>
              <a:ea typeface="Bodoni MT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GB" b="1" dirty="0">
                <a:solidFill>
                  <a:srgbClr val="FFFF00"/>
                </a:solidFill>
                <a:latin typeface="Bodoni MT" panose="02000000000000000000" pitchFamily="2" charset="0"/>
                <a:ea typeface="Bodoni MT" panose="02000000000000000000" pitchFamily="2" charset="0"/>
                <a:cs typeface="Times New Roman" panose="02020603050405020304" pitchFamily="18" charset="0"/>
              </a:rPr>
              <a:t>A/P CHEMISTRY</a:t>
            </a:r>
          </a:p>
          <a:p>
            <a:pPr algn="l"/>
            <a:r>
              <a:rPr lang="en-GB" b="1" dirty="0">
                <a:solidFill>
                  <a:srgbClr val="FFFF00"/>
                </a:solidFill>
                <a:latin typeface="Bodoni MT" panose="02000000000000000000" pitchFamily="2" charset="0"/>
                <a:ea typeface="Bodoni MT" panose="02000000000000000000" pitchFamily="2" charset="0"/>
                <a:cs typeface="Times New Roman" panose="02020603050405020304" pitchFamily="18" charset="0"/>
              </a:rPr>
              <a:t>POLYMER CHEMISTRY </a:t>
            </a:r>
            <a:endParaRPr lang="en-US" b="1" dirty="0">
              <a:solidFill>
                <a:srgbClr val="FFFF00"/>
              </a:solidFill>
              <a:latin typeface="Bodoni MT" panose="02000000000000000000" pitchFamily="2" charset="0"/>
              <a:ea typeface="Bodoni M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6F7CA-67C4-87BA-F299-DDC0077668F2}"/>
              </a:ext>
            </a:extLst>
          </p:cNvPr>
          <p:cNvSpPr txBox="1"/>
          <p:nvPr/>
        </p:nvSpPr>
        <p:spPr>
          <a:xfrm>
            <a:off x="4148447" y="2462657"/>
            <a:ext cx="279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FF00"/>
                </a:solidFill>
                <a:latin typeface="Bodoni MT" panose="02000000000000000000" pitchFamily="2" charset="0"/>
                <a:ea typeface="Bodoni MT" panose="02000000000000000000" pitchFamily="2" charset="0"/>
                <a:cs typeface="Times New Roman" panose="02020603050405020304" pitchFamily="18" charset="0"/>
              </a:rPr>
              <a:t>TEFLON </a:t>
            </a:r>
            <a:endParaRPr lang="en-US" sz="3600" b="1" dirty="0">
              <a:solidFill>
                <a:srgbClr val="FFFF00"/>
              </a:solidFill>
              <a:latin typeface="Bodoni MT" panose="02000000000000000000" pitchFamily="2" charset="0"/>
              <a:ea typeface="Bodoni MT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243408"/>
            <a:ext cx="9486900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2536448"/>
            <a:ext cx="64807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lgerian" panose="04020705040A02060702" pitchFamily="82" charset="0"/>
              </a:rPr>
              <a:t>THANK YOU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endParaRPr lang="en-US" sz="44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endParaRPr lang="en-IN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2195736" y="3539840"/>
            <a:ext cx="5256584" cy="43088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306577" y="3512130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http://www.trinitycollegenkl.edu.in/</a:t>
            </a:r>
            <a:endParaRPr lang="en-IN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22A208-BEA3-4C40-589C-37F12DA38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35" y="1600200"/>
            <a:ext cx="6040929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65100"/>
            <a:ext cx="9486900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AEE8F8-060F-BBCC-4A3E-83D255CD6507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CC669-98D2-11AF-93AF-E5C5FEB0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7" y="878138"/>
            <a:ext cx="7089323" cy="4959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E54270-28D2-4E1F-A7D7-13C0A9542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35" y="1600200"/>
            <a:ext cx="6040929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1" y="-165100"/>
            <a:ext cx="9486900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8F594-EE16-7310-60FF-FA929107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3" y="925287"/>
            <a:ext cx="7157749" cy="4939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ED62F2-7BE0-2EA0-4CF8-BB0919D9B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35" y="1600200"/>
            <a:ext cx="6040929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165100"/>
            <a:ext cx="9486900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8879C-320B-776C-9A90-BF52A067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2" y="996191"/>
            <a:ext cx="7075715" cy="4895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35A223-0161-DF9C-7D8F-F8BE3CC72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35" y="1600200"/>
            <a:ext cx="6040929" cy="45259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65100"/>
            <a:ext cx="9486900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C9FB8-7123-13B9-41DB-35C0DB9F5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7" y="826646"/>
            <a:ext cx="7184572" cy="4990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BB8A4E-E6B2-3BE5-89DD-EB4ECA906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35" y="1600200"/>
            <a:ext cx="6040929" cy="45259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65100"/>
            <a:ext cx="9486900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2631F6-3E23-01C1-72F6-2870F9EA3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4" y="908060"/>
            <a:ext cx="7091137" cy="4970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3275AC-13D6-26B9-FC87-5EFED8871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35" y="1600200"/>
            <a:ext cx="6040929" cy="4525963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65100"/>
            <a:ext cx="9486900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62FE4-82FA-ADFD-44D8-0AC110305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32" y="1397000"/>
            <a:ext cx="5424335" cy="40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BDCED-1923-0DC9-9586-DA738B3DB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2" y="848490"/>
            <a:ext cx="7102929" cy="5074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8E88D2-6AF3-2500-B7E7-92E237B4C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35" y="1600200"/>
            <a:ext cx="6040929" cy="4525963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65100"/>
            <a:ext cx="9486900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2B6B9-0948-D045-BFC6-39A199217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6" y="925287"/>
            <a:ext cx="7241400" cy="49976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F27C22-C6C2-EE82-A696-9A203EF80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35" y="1600200"/>
            <a:ext cx="6040929" cy="4525963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65100"/>
            <a:ext cx="9486900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A01C2-761F-88F8-514E-E19A7243D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19" y="3576183"/>
            <a:ext cx="5633359" cy="315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D539B-0696-1C07-19E9-FC7EC0D84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20" y="274638"/>
            <a:ext cx="5633358" cy="31543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TRINITY COLLEGE FOR WOMEN NAMAKKAL Department of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COLLEGE FOR WOMEN NAMAKKAL Department of Computer Science</dc:title>
  <dc:creator>system6</dc:creator>
  <cp:lastModifiedBy>918754664164</cp:lastModifiedBy>
  <cp:revision>17</cp:revision>
  <dcterms:created xsi:type="dcterms:W3CDTF">2022-01-28T07:49:00Z</dcterms:created>
  <dcterms:modified xsi:type="dcterms:W3CDTF">2024-11-04T15:01:05Z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0E1297905E164502A6D6D7848767E1CA</vt:lpwstr>
  </property>
  <property fmtid="{D5CDD505-2E9C-101B-9397-08002B2CF9AE}" pid="3" name="KSOProductBuildVer">
    <vt:lpwstr>1033-11.2.0.11306</vt:lpwstr>
  </property>
</Properties>
</file>